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4" r:id="rId4"/>
    <p:sldId id="266" r:id="rId5"/>
    <p:sldId id="261" r:id="rId6"/>
    <p:sldId id="267" r:id="rId7"/>
    <p:sldId id="272" r:id="rId8"/>
    <p:sldId id="263" r:id="rId9"/>
    <p:sldId id="271" r:id="rId10"/>
    <p:sldId id="265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043"/>
  </p:normalViewPr>
  <p:slideViewPr>
    <p:cSldViewPr snapToGrid="0" snapToObjects="1">
      <p:cViewPr varScale="1">
        <p:scale>
          <a:sx n="58" d="100"/>
          <a:sy n="58" d="100"/>
        </p:scale>
        <p:origin x="9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AAC02-8DC4-E946-A30B-95F8442D9972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04234-16C0-0F43-983C-C3F8C9A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04234-16C0-0F43-983C-C3F8C9A81B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2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photo-based product search. The user uploads a photo, the app generates links to the retailer's assortment for all products visible on the photo.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04234-16C0-0F43-983C-C3F8C9A81B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04234-16C0-0F43-983C-C3F8C9A81B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36731-485C-C449-846D-2A2A3922793C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3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EB7-29E0-D44B-81A7-68203EC1F623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4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8950-0D79-104F-9B59-2B48DC12D702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CCB3-94F0-E840-A84E-971D8288FF7C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7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D977-BA1E-9047-AA88-E3E7432A93D6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A512-F2A6-684C-BCB6-DB43CE83DCCB}" type="datetime1">
              <a:rPr lang="en-GB" smtClean="0"/>
              <a:t>27/09/2018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5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C818-313A-2647-9A9E-4FDA2B876155}" type="datetime1">
              <a:rPr lang="en-GB" smtClean="0"/>
              <a:t>27/09/2018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2E87-D27A-3C48-BCF9-295521A42E25}" type="datetime1">
              <a:rPr lang="en-GB" smtClean="0"/>
              <a:t>27/09/2018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799D-C68F-824F-8401-A727C31106AC}" type="datetime1">
              <a:rPr lang="en-GB" smtClean="0"/>
              <a:t>27/09/2018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2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96B7-D2E7-8C47-BEF9-E74A81F9799A}" type="datetime1">
              <a:rPr lang="en-GB" smtClean="0"/>
              <a:t>27/09/2018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A12-CA52-1D47-ABDC-79DF4388874B}" type="datetime1">
              <a:rPr lang="en-GB" smtClean="0"/>
              <a:t>27/09/2018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9F6D7-BE2D-2F44-88BD-30351A69059B}" type="datetime1">
              <a:rPr lang="en-GB" smtClean="0"/>
              <a:t>27/09/2018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D9378-04D3-624A-B4E3-A0C2E940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1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FashionBrain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Understanding Europe’s Fashion Data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Gianluca Demartini</a:t>
            </a:r>
          </a:p>
          <a:p>
            <a:r>
              <a:rPr lang="en-US" sz="3200" dirty="0" smtClean="0"/>
              <a:t>Senior Lecturer in Data Science</a:t>
            </a:r>
          </a:p>
          <a:p>
            <a:r>
              <a:rPr lang="en-US" sz="3200" dirty="0" smtClean="0"/>
              <a:t>University of Sheffield, UK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97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FashionBrain</a:t>
            </a:r>
            <a:r>
              <a:rPr lang="en-US" dirty="0"/>
              <a:t> </a:t>
            </a:r>
            <a:r>
              <a:rPr lang="en-US" dirty="0" smtClean="0"/>
              <a:t>- Photo-based </a:t>
            </a:r>
            <a:r>
              <a:rPr lang="en-US" dirty="0"/>
              <a:t>product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13" y="1408175"/>
            <a:ext cx="8782616" cy="56649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" y="1690688"/>
            <a:ext cx="6776508" cy="4804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FashionBrain</a:t>
            </a:r>
            <a:r>
              <a:rPr lang="en-US" dirty="0" smtClean="0"/>
              <a:t> Project Roadmap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17828" y="1856124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Year 1 - Foundations</a:t>
            </a:r>
          </a:p>
          <a:p>
            <a:pPr lvl="1"/>
            <a:r>
              <a:rPr lang="en-US" dirty="0" smtClean="0"/>
              <a:t>Requirement Analysis</a:t>
            </a:r>
          </a:p>
          <a:p>
            <a:pPr lvl="1"/>
            <a:r>
              <a:rPr lang="en-US" dirty="0" err="1" smtClean="0"/>
              <a:t>FashionBrain</a:t>
            </a:r>
            <a:r>
              <a:rPr lang="en-US" dirty="0" smtClean="0"/>
              <a:t> Schema</a:t>
            </a:r>
          </a:p>
          <a:p>
            <a:pPr lvl="1"/>
            <a:r>
              <a:rPr lang="en-US" dirty="0" smtClean="0"/>
              <a:t>Datasets</a:t>
            </a:r>
          </a:p>
          <a:p>
            <a:r>
              <a:rPr lang="en-US" dirty="0" smtClean="0"/>
              <a:t>Year 2 </a:t>
            </a:r>
            <a:r>
              <a:rPr lang="mr-IN" dirty="0" smtClean="0"/>
              <a:t>–</a:t>
            </a:r>
            <a:r>
              <a:rPr lang="en-US" dirty="0" smtClean="0"/>
              <a:t> Core techniques, data, demos</a:t>
            </a:r>
          </a:p>
          <a:p>
            <a:pPr lvl="1"/>
            <a:r>
              <a:rPr lang="en-US" dirty="0" smtClean="0"/>
              <a:t>Named Entity Recognition and Linking</a:t>
            </a:r>
          </a:p>
          <a:p>
            <a:pPr lvl="1"/>
            <a:r>
              <a:rPr lang="en-US" dirty="0" smtClean="0"/>
              <a:t>Time Series </a:t>
            </a:r>
            <a:r>
              <a:rPr lang="en-US" dirty="0"/>
              <a:t>A</a:t>
            </a:r>
            <a:r>
              <a:rPr lang="en-US" dirty="0" smtClean="0"/>
              <a:t>nalysis for </a:t>
            </a:r>
            <a:r>
              <a:rPr lang="en-US" dirty="0" err="1" smtClean="0"/>
              <a:t>MonetDB</a:t>
            </a:r>
            <a:endParaRPr lang="en-US" dirty="0" smtClean="0"/>
          </a:p>
          <a:p>
            <a:pPr lvl="1"/>
            <a:r>
              <a:rPr lang="en-US" dirty="0" smtClean="0"/>
              <a:t>Crowd Data Aggregation</a:t>
            </a:r>
          </a:p>
          <a:p>
            <a:pPr lvl="1"/>
            <a:r>
              <a:rPr lang="en-US" dirty="0" smtClean="0"/>
              <a:t>Social Media Annotations</a:t>
            </a:r>
          </a:p>
          <a:p>
            <a:pPr lvl="1"/>
            <a:r>
              <a:rPr lang="en-US" dirty="0" smtClean="0"/>
              <a:t>Demos</a:t>
            </a:r>
          </a:p>
          <a:p>
            <a:r>
              <a:rPr lang="en-US" dirty="0" smtClean="0"/>
              <a:t>Year 3 </a:t>
            </a:r>
            <a:r>
              <a:rPr lang="mr-IN" dirty="0" smtClean="0"/>
              <a:t>–</a:t>
            </a:r>
            <a:r>
              <a:rPr lang="en-US" dirty="0" smtClean="0"/>
              <a:t> Advanced applications</a:t>
            </a:r>
          </a:p>
          <a:p>
            <a:pPr lvl="1"/>
            <a:r>
              <a:rPr lang="en-US" dirty="0" smtClean="0"/>
              <a:t>Relation Extraction w/ Deep Learning</a:t>
            </a:r>
          </a:p>
          <a:p>
            <a:pPr lvl="1"/>
            <a:r>
              <a:rPr lang="en-US" dirty="0" smtClean="0"/>
              <a:t>Final Demos (Trend Prediction, Search)</a:t>
            </a:r>
          </a:p>
          <a:p>
            <a:pPr lvl="1"/>
            <a:r>
              <a:rPr lang="en-US" dirty="0" smtClean="0"/>
              <a:t>Business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FashionBrain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Understanding Europe’s Fashion Data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9554" y="3559623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Gianluca Demartini, University of Sheffield, UK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21" y="5298323"/>
            <a:ext cx="1740933" cy="897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47" y="4361991"/>
            <a:ext cx="2610824" cy="71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19" y="5342256"/>
            <a:ext cx="1315505" cy="1315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841" y="5594842"/>
            <a:ext cx="2498993" cy="49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323" y="4437988"/>
            <a:ext cx="3016806" cy="479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148" y="4263609"/>
            <a:ext cx="2138812" cy="9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FashionBrain</a:t>
            </a:r>
            <a:r>
              <a:rPr lang="en-US" dirty="0" smtClean="0"/>
              <a:t> Consortium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90961" y="-14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473" y="4226523"/>
            <a:ext cx="2352575" cy="1213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1" y="2211956"/>
            <a:ext cx="3528084" cy="964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537" y="4110176"/>
            <a:ext cx="1777681" cy="1777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365" y="4664664"/>
            <a:ext cx="3376963" cy="668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923" y="2370277"/>
            <a:ext cx="407670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214" y="2041310"/>
            <a:ext cx="2890240" cy="12422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281" y="6150275"/>
            <a:ext cx="1034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Duration 2017-2019. Funded under the H2020-ICT-14-2016 topic </a:t>
            </a:r>
            <a:r>
              <a:rPr lang="en-US" dirty="0"/>
              <a:t>Big Data PPP: cross-sectorial and cross-lingual data integration and </a:t>
            </a:r>
            <a:r>
              <a:rPr lang="en-US" dirty="0" smtClean="0"/>
              <a:t>experimentation. Total cost: 2.9M EUR.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9" y="-583968"/>
            <a:ext cx="11289947" cy="90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Challenges in the Fashion </a:t>
            </a:r>
            <a:r>
              <a:rPr lang="en-US" dirty="0"/>
              <a:t>I</a:t>
            </a:r>
            <a:r>
              <a:rPr lang="en-US" dirty="0" smtClean="0"/>
              <a:t>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Data is not used in an integrated fashion</a:t>
            </a:r>
          </a:p>
          <a:p>
            <a:pPr lvl="1"/>
            <a:r>
              <a:rPr lang="en-US" dirty="0" smtClean="0"/>
              <a:t>Data is stored in silos</a:t>
            </a:r>
          </a:p>
          <a:p>
            <a:pPr lvl="1"/>
            <a:r>
              <a:rPr lang="en-US" dirty="0" smtClean="0"/>
              <a:t>Each data source owns data in different formats and platforms</a:t>
            </a:r>
          </a:p>
          <a:p>
            <a:r>
              <a:rPr lang="en-US" b="1" dirty="0" smtClean="0"/>
              <a:t>Search engines dominate </a:t>
            </a:r>
            <a:r>
              <a:rPr lang="en-US" dirty="0" smtClean="0"/>
              <a:t>customer behaviors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</a:t>
            </a:r>
            <a:r>
              <a:rPr lang="en-US" dirty="0"/>
              <a:t>engines and social </a:t>
            </a:r>
            <a:r>
              <a:rPr lang="en-US" dirty="0" smtClean="0"/>
              <a:t>network companies are in a strong position to settle a new global monopoly on customer understanding thanks to AI technology</a:t>
            </a:r>
          </a:p>
          <a:p>
            <a:pPr lvl="1"/>
            <a:r>
              <a:rPr lang="en-US" dirty="0" smtClean="0"/>
              <a:t>Retailers have limited access to customer data</a:t>
            </a:r>
          </a:p>
          <a:p>
            <a:r>
              <a:rPr lang="en-US" b="1" dirty="0" smtClean="0"/>
              <a:t>Fashion bloggers influence </a:t>
            </a:r>
            <a:r>
              <a:rPr lang="en-US" dirty="0" smtClean="0"/>
              <a:t>customer choices</a:t>
            </a:r>
          </a:p>
          <a:p>
            <a:pPr lvl="1"/>
            <a:r>
              <a:rPr lang="en-US" dirty="0" smtClean="0"/>
              <a:t>Limited understanding on bottom-up changes in fashion</a:t>
            </a:r>
          </a:p>
          <a:p>
            <a:pPr lvl="1"/>
            <a:r>
              <a:rPr lang="en-US" dirty="0" smtClean="0"/>
              <a:t>Shift from traditional stylist-driven fashion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FashionBrain</a:t>
            </a:r>
            <a:r>
              <a:rPr lang="en-US" dirty="0" smtClean="0"/>
              <a:t>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Novel Shopping Experience: </a:t>
            </a:r>
            <a:r>
              <a:rPr lang="en-US" b="1" dirty="0"/>
              <a:t>Make Images </a:t>
            </a:r>
            <a:r>
              <a:rPr lang="en-US" b="1" dirty="0" smtClean="0"/>
              <a:t>Searchable</a:t>
            </a:r>
          </a:p>
          <a:p>
            <a:pPr lvl="1"/>
            <a:r>
              <a:rPr lang="en-US" dirty="0"/>
              <a:t>Product search and </a:t>
            </a:r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Moving away from the ’real </a:t>
            </a:r>
            <a:r>
              <a:rPr lang="en-US" dirty="0"/>
              <a:t>human shop </a:t>
            </a:r>
            <a:r>
              <a:rPr lang="en-US" dirty="0" smtClean="0"/>
              <a:t>assistants’</a:t>
            </a:r>
          </a:p>
          <a:p>
            <a:r>
              <a:rPr lang="en-US" dirty="0" smtClean="0"/>
              <a:t>Shift </a:t>
            </a:r>
            <a:r>
              <a:rPr lang="en-US" dirty="0"/>
              <a:t>Traffic away from Web Search Engines to </a:t>
            </a:r>
            <a:r>
              <a:rPr lang="en-US" b="1" dirty="0"/>
              <a:t>Retailer's Mobile </a:t>
            </a:r>
            <a:r>
              <a:rPr lang="en-US" b="1" dirty="0" smtClean="0"/>
              <a:t>Apps</a:t>
            </a:r>
          </a:p>
          <a:p>
            <a:pPr lvl="1"/>
            <a:r>
              <a:rPr lang="en-US" dirty="0" smtClean="0"/>
              <a:t>By providing custom shopping experiences and advanced search tools</a:t>
            </a:r>
            <a:endParaRPr lang="en-US" dirty="0"/>
          </a:p>
          <a:p>
            <a:r>
              <a:rPr lang="en-US" dirty="0"/>
              <a:t>Detect Influencers and </a:t>
            </a:r>
            <a:r>
              <a:rPr lang="en-US" b="1" dirty="0"/>
              <a:t>Predict </a:t>
            </a:r>
            <a:r>
              <a:rPr lang="en-US" b="1" dirty="0" smtClean="0"/>
              <a:t>Fashion Trends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S</a:t>
            </a:r>
            <a:r>
              <a:rPr lang="en-US" dirty="0" smtClean="0"/>
              <a:t>eries Analysis</a:t>
            </a:r>
          </a:p>
          <a:p>
            <a:pPr lvl="1"/>
            <a:r>
              <a:rPr lang="en-US" dirty="0" smtClean="0"/>
              <a:t>Social Media data</a:t>
            </a:r>
            <a:endParaRPr lang="en-US" dirty="0"/>
          </a:p>
          <a:p>
            <a:r>
              <a:rPr lang="en-US" b="1" dirty="0" smtClean="0"/>
              <a:t>Share Insights </a:t>
            </a:r>
            <a:r>
              <a:rPr lang="en-US" dirty="0" smtClean="0"/>
              <a:t>with Cross Industry Partner Network </a:t>
            </a:r>
          </a:p>
          <a:p>
            <a:pPr lvl="1"/>
            <a:r>
              <a:rPr lang="en-US" dirty="0" smtClean="0"/>
              <a:t>Data Integration infrastructure based on HDFS and column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Exploitation of Business Data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integration and value creation across</a:t>
            </a:r>
          </a:p>
          <a:p>
            <a:pPr lvl="1"/>
            <a:r>
              <a:rPr lang="en-US" dirty="0"/>
              <a:t>Shop Inventory of around 100 online </a:t>
            </a:r>
            <a:r>
              <a:rPr lang="en-US" dirty="0" smtClean="0"/>
              <a:t>shops</a:t>
            </a:r>
            <a:endParaRPr lang="en-US" dirty="0"/>
          </a:p>
          <a:p>
            <a:pPr lvl="1"/>
            <a:r>
              <a:rPr lang="en-US" dirty="0" smtClean="0"/>
              <a:t>Social Media (Fashion bloggers)</a:t>
            </a:r>
          </a:p>
          <a:p>
            <a:pPr lvl="1"/>
            <a:r>
              <a:rPr lang="en-US" dirty="0" smtClean="0"/>
              <a:t>User reviews about fashion products in 11 languages</a:t>
            </a:r>
          </a:p>
          <a:p>
            <a:pPr lvl="1"/>
            <a:r>
              <a:rPr lang="en-US" dirty="0"/>
              <a:t>Product catalogs</a:t>
            </a:r>
          </a:p>
          <a:p>
            <a:pPr lvl="1"/>
            <a:r>
              <a:rPr lang="en-US" dirty="0" smtClean="0"/>
              <a:t>OEM manufacturer information</a:t>
            </a:r>
          </a:p>
          <a:p>
            <a:pPr lvl="1"/>
            <a:r>
              <a:rPr lang="en-US" dirty="0" smtClean="0"/>
              <a:t>Sales data</a:t>
            </a:r>
          </a:p>
          <a:p>
            <a:pPr lvl="1"/>
            <a:r>
              <a:rPr lang="en-US" dirty="0" smtClean="0"/>
              <a:t>Web crawls </a:t>
            </a:r>
          </a:p>
          <a:p>
            <a:pPr lvl="1"/>
            <a:r>
              <a:rPr lang="en-US" dirty="0" smtClean="0"/>
              <a:t>Crowd-generated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of data exploitation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Demos; Algorithms; Impact on sales; 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279105"/>
              </p:ext>
            </p:extLst>
          </p:nvPr>
        </p:nvGraphicFramePr>
        <p:xfrm>
          <a:off x="1" y="2501508"/>
          <a:ext cx="12191999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6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asset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Exploited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Impact</a:t>
                      </a:r>
                      <a:r>
                        <a:rPr lang="en-US" baseline="0" dirty="0" smtClean="0"/>
                        <a:t> on business partners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Shop Inventory of around 100 online shops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Fashwell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Used for Photo-based product search demos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Social Media (Fashion bloggers)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Fashwell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for Photo-based product search demos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 reviews about fashion products in 11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Zalando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Demonstrator of text join and relation extraction methods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Product catalogs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Zalando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Used for Photo-based product search demos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OEM manufacturer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Zalando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Supply chain optimization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Sales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Zalando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Series analysis; Trend detection demo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Web crawls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Identification</a:t>
                      </a:r>
                      <a:r>
                        <a:rPr lang="en-US" baseline="0" dirty="0" smtClean="0"/>
                        <a:t> of fashion-related content;</a:t>
                      </a:r>
                    </a:p>
                    <a:p>
                      <a:r>
                        <a:rPr lang="en-US" baseline="0" dirty="0" smtClean="0"/>
                        <a:t>Demonstrator of text join and relation extraction methods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Crowd-generated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Used for Photo-based product search demos;</a:t>
                      </a:r>
                      <a:r>
                        <a:rPr lang="en-US" baseline="0" dirty="0" smtClean="0"/>
                        <a:t> Trend detection demo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7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FashionBrain</a:t>
            </a:r>
            <a:r>
              <a:rPr lang="en-US" dirty="0"/>
              <a:t> </a:t>
            </a:r>
            <a:r>
              <a:rPr lang="en-US" dirty="0" smtClean="0"/>
              <a:t>- Data Value </a:t>
            </a:r>
            <a:r>
              <a:rPr lang="en-US" dirty="0"/>
              <a:t>C</a:t>
            </a:r>
            <a:r>
              <a:rPr lang="en-US" dirty="0" smtClean="0"/>
              <a:t>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New data</a:t>
            </a:r>
            <a:r>
              <a:rPr lang="en-US" dirty="0"/>
              <a:t> entity-centric </a:t>
            </a:r>
            <a:r>
              <a:rPr lang="en-US" b="1" dirty="0"/>
              <a:t>integration methods</a:t>
            </a:r>
          </a:p>
          <a:p>
            <a:pPr lvl="1"/>
            <a:r>
              <a:rPr lang="en-US" dirty="0"/>
              <a:t>Named Entity Recognition and Linking across </a:t>
            </a:r>
            <a:r>
              <a:rPr lang="en-US" dirty="0" smtClean="0"/>
              <a:t>sources</a:t>
            </a:r>
          </a:p>
          <a:p>
            <a:r>
              <a:rPr lang="en-US" dirty="0" smtClean="0"/>
              <a:t>New Data </a:t>
            </a:r>
            <a:r>
              <a:rPr lang="en-US" dirty="0"/>
              <a:t>T</a:t>
            </a:r>
            <a:r>
              <a:rPr lang="en-US" dirty="0" smtClean="0"/>
              <a:t>echnology</a:t>
            </a:r>
          </a:p>
          <a:p>
            <a:pPr lvl="1"/>
            <a:r>
              <a:rPr lang="en-US" b="1" dirty="0" smtClean="0"/>
              <a:t>Time </a:t>
            </a:r>
            <a:r>
              <a:rPr lang="en-US" b="1" dirty="0"/>
              <a:t>S</a:t>
            </a:r>
            <a:r>
              <a:rPr lang="en-US" b="1" dirty="0" smtClean="0"/>
              <a:t>eries Analysis </a:t>
            </a:r>
            <a:r>
              <a:rPr lang="en-US" dirty="0" smtClean="0"/>
              <a:t>for </a:t>
            </a:r>
            <a:r>
              <a:rPr lang="en-US" dirty="0"/>
              <a:t>F</a:t>
            </a:r>
            <a:r>
              <a:rPr lang="en-US" dirty="0" smtClean="0"/>
              <a:t>ashion </a:t>
            </a:r>
            <a:r>
              <a:rPr lang="en-US" dirty="0"/>
              <a:t>T</a:t>
            </a:r>
            <a:r>
              <a:rPr lang="en-US" dirty="0" smtClean="0"/>
              <a:t>rend Detection</a:t>
            </a:r>
          </a:p>
          <a:p>
            <a:pPr lvl="1"/>
            <a:r>
              <a:rPr lang="en-US" b="1" dirty="0" smtClean="0"/>
              <a:t>Deep Learning </a:t>
            </a:r>
            <a:r>
              <a:rPr lang="en-US" dirty="0" smtClean="0"/>
              <a:t>based </a:t>
            </a:r>
            <a:r>
              <a:rPr lang="en-US" dirty="0"/>
              <a:t>T</a:t>
            </a:r>
            <a:r>
              <a:rPr lang="en-US" dirty="0" smtClean="0"/>
              <a:t>ext Mining</a:t>
            </a:r>
            <a:endParaRPr lang="en-US" dirty="0"/>
          </a:p>
          <a:p>
            <a:r>
              <a:rPr lang="en-US" dirty="0" smtClean="0"/>
              <a:t>Data-driven </a:t>
            </a:r>
            <a:r>
              <a:rPr lang="en-US" b="1" dirty="0"/>
              <a:t>demos</a:t>
            </a:r>
          </a:p>
          <a:p>
            <a:pPr lvl="1"/>
            <a:r>
              <a:rPr lang="en-US" dirty="0"/>
              <a:t>Search by Image</a:t>
            </a:r>
          </a:p>
          <a:p>
            <a:pPr lvl="1"/>
            <a:r>
              <a:rPr lang="en-US" dirty="0"/>
              <a:t>Product Recommendation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FashionBrain</a:t>
            </a:r>
            <a:r>
              <a:rPr lang="en-US" sz="3600" dirty="0"/>
              <a:t> </a:t>
            </a:r>
            <a:r>
              <a:rPr lang="en-US" sz="3600" dirty="0" smtClean="0"/>
              <a:t>- Searching and shopping query workflows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77" y="1352923"/>
            <a:ext cx="9127564" cy="53947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378-04D3-624A-B4E3-A0C2E9405B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517</Words>
  <Application>Microsoft Office PowerPoint</Application>
  <PresentationFormat>Widescreen</PresentationFormat>
  <Paragraphs>108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Office Theme</vt:lpstr>
      <vt:lpstr>FashionBrain: Understanding Europe’s Fashion Data Universe</vt:lpstr>
      <vt:lpstr>FashionBrain Consortium</vt:lpstr>
      <vt:lpstr>PowerPoint Presentation</vt:lpstr>
      <vt:lpstr>Data Challenges in the Fashion Industry</vt:lpstr>
      <vt:lpstr>FashionBrain Objectives</vt:lpstr>
      <vt:lpstr>Exploitation of Business Data Assets</vt:lpstr>
      <vt:lpstr>Measurement of data exploitation</vt:lpstr>
      <vt:lpstr>FashionBrain - Data Value Chain</vt:lpstr>
      <vt:lpstr>FashionBrain - Searching and shopping query workflows</vt:lpstr>
      <vt:lpstr>FashionBrain - Photo-based product search</vt:lpstr>
      <vt:lpstr>FashionBrain Project Roadmap</vt:lpstr>
      <vt:lpstr>FashionBrain: Understanding Europe’s Fashion Data Universe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FashionBrain</dc:title>
  <dc:creator>Gianluca Demartini</dc:creator>
  <cp:lastModifiedBy>Kathryn McKellar</cp:lastModifiedBy>
  <cp:revision>171</cp:revision>
  <cp:lastPrinted>2017-01-06T15:25:37Z</cp:lastPrinted>
  <dcterms:created xsi:type="dcterms:W3CDTF">2016-11-17T17:52:58Z</dcterms:created>
  <dcterms:modified xsi:type="dcterms:W3CDTF">2018-09-27T12:11:52Z</dcterms:modified>
</cp:coreProperties>
</file>